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1"/>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350" r:id="rId24"/>
    <p:sldId id="704" r:id="rId25"/>
    <p:sldId id="636" r:id="rId26"/>
    <p:sldId id="689" r:id="rId27"/>
    <p:sldId id="642" r:id="rId28"/>
    <p:sldId id="643" r:id="rId29"/>
    <p:sldId id="687" r:id="rId30"/>
    <p:sldId id="640" r:id="rId31"/>
    <p:sldId id="685" r:id="rId32"/>
    <p:sldId id="631" r:id="rId33"/>
    <p:sldId id="632" r:id="rId34"/>
    <p:sldId id="686" r:id="rId35"/>
    <p:sldId id="750" r:id="rId36"/>
    <p:sldId id="638" r:id="rId37"/>
    <p:sldId id="719" r:id="rId38"/>
    <p:sldId id="692" r:id="rId39"/>
    <p:sldId id="721" r:id="rId40"/>
    <p:sldId id="724" r:id="rId41"/>
    <p:sldId id="757" r:id="rId42"/>
    <p:sldId id="731" r:id="rId43"/>
    <p:sldId id="732" r:id="rId44"/>
    <p:sldId id="741" r:id="rId45"/>
    <p:sldId id="729" r:id="rId46"/>
    <p:sldId id="727" r:id="rId47"/>
    <p:sldId id="740" r:id="rId48"/>
    <p:sldId id="747" r:id="rId49"/>
    <p:sldId id="738" r:id="rId50"/>
    <p:sldId id="739" r:id="rId51"/>
    <p:sldId id="608" r:id="rId52"/>
    <p:sldId id="688" r:id="rId53"/>
    <p:sldId id="712" r:id="rId54"/>
    <p:sldId id="713" r:id="rId55"/>
    <p:sldId id="715" r:id="rId56"/>
    <p:sldId id="714" r:id="rId57"/>
    <p:sldId id="756" r:id="rId58"/>
    <p:sldId id="690" r:id="rId59"/>
    <p:sldId id="333" r:id="rId60"/>
    <p:sldId id="748" r:id="rId61"/>
    <p:sldId id="328" r:id="rId62"/>
    <p:sldId id="749" r:id="rId63"/>
    <p:sldId id="691" r:id="rId64"/>
    <p:sldId id="645" r:id="rId65"/>
    <p:sldId id="278" r:id="rId66"/>
    <p:sldId id="593" r:id="rId67"/>
    <p:sldId id="730" r:id="rId68"/>
    <p:sldId id="585" r:id="rId69"/>
    <p:sldId id="287"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9"/>
    <p:restoredTop sz="96671"/>
  </p:normalViewPr>
  <p:slideViewPr>
    <p:cSldViewPr snapToGrid="0">
      <p:cViewPr varScale="1">
        <p:scale>
          <a:sx n="151" d="100"/>
          <a:sy n="151" d="100"/>
        </p:scale>
        <p:origin x="424"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3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0.png"/><Relationship Id="rId17" Type="http://schemas.openxmlformats.org/officeDocument/2006/relationships/image" Target="../media/image135.jpg"/><Relationship Id="rId25" Type="http://schemas.openxmlformats.org/officeDocument/2006/relationships/image" Target="../media/image14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3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2.png"/><Relationship Id="rId22"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9.png"/><Relationship Id="rId3"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146.png"/><Relationship Id="rId15" Type="http://schemas.openxmlformats.org/officeDocument/2006/relationships/image" Target="../media/image143.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32.png"/><Relationship Id="rId1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54.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4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7.jpg"/><Relationship Id="rId5" Type="http://schemas.openxmlformats.org/officeDocument/2006/relationships/image" Target="../media/image186.jp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0.jpg"/><Relationship Id="rId5" Type="http://schemas.openxmlformats.org/officeDocument/2006/relationships/image" Target="../media/image189.png"/><Relationship Id="rId4" Type="http://schemas.openxmlformats.org/officeDocument/2006/relationships/hyperlink" Target="https://github.com/OpenChain-Project/SBOM-sg/blob/main/Cross-Industry-SBOM-Quality-Guide/en/Cross-Industry-SBOM-Quality-Guide.md"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5" name="Picture 4" descr="A qr code with a black background&#10;&#10;AI-generated content may be incorrect.">
            <a:extLst>
              <a:ext uri="{FF2B5EF4-FFF2-40B4-BE49-F238E27FC236}">
                <a16:creationId xmlns:a16="http://schemas.microsoft.com/office/drawing/2014/main" id="{AADD56CA-B525-03CA-228C-37CD845DFEF4}"/>
              </a:ext>
            </a:extLst>
          </p:cNvPr>
          <p:cNvPicPr>
            <a:picLocks noChangeAspect="1"/>
          </p:cNvPicPr>
          <p:nvPr/>
        </p:nvPicPr>
        <p:blipFill>
          <a:blip r:embed="rId2"/>
          <a:stretch>
            <a:fillRect/>
          </a:stretch>
        </p:blipFill>
        <p:spPr>
          <a:xfrm>
            <a:off x="2984500" y="1321707"/>
            <a:ext cx="3175000" cy="3175000"/>
          </a:xfrm>
          <a:prstGeom prst="rect">
            <a:avLst/>
          </a:prstGeom>
        </p:spPr>
      </p:pic>
    </p:spTree>
    <p:extLst>
      <p:ext uri="{BB962C8B-B14F-4D97-AF65-F5344CB8AC3E}">
        <p14:creationId xmlns:p14="http://schemas.microsoft.com/office/powerpoint/2010/main" val="125303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13311</TotalTime>
  <Words>1918</Words>
  <Application>Microsoft Macintosh PowerPoint</Application>
  <PresentationFormat>On-screen Show (16:9)</PresentationFormat>
  <Paragraphs>271</Paragraphs>
  <Slides>69</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Archivo</vt:lpstr>
      <vt:lpstr>Archivo ExtraLight</vt:lpstr>
      <vt:lpstr>Archivo Light</vt:lpstr>
      <vt:lpstr>Noto Sans Symbols</vt:lpstr>
      <vt:lpstr>Arial</vt:lpstr>
      <vt:lpstr>Chalkduster</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Global Codebase Statistics</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239</cp:revision>
  <dcterms:modified xsi:type="dcterms:W3CDTF">2025-06-25T04:24:51Z</dcterms:modified>
</cp:coreProperties>
</file>